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80" r:id="rId3"/>
    <p:sldId id="281" r:id="rId4"/>
    <p:sldId id="267" r:id="rId5"/>
    <p:sldId id="282" r:id="rId6"/>
    <p:sldId id="283" r:id="rId7"/>
    <p:sldId id="297" r:id="rId8"/>
    <p:sldId id="286" r:id="rId9"/>
    <p:sldId id="287" r:id="rId10"/>
    <p:sldId id="284" r:id="rId11"/>
    <p:sldId id="285" r:id="rId12"/>
    <p:sldId id="299" r:id="rId13"/>
    <p:sldId id="288" r:id="rId14"/>
    <p:sldId id="289" r:id="rId15"/>
    <p:sldId id="298" r:id="rId16"/>
    <p:sldId id="290" r:id="rId17"/>
    <p:sldId id="291" r:id="rId18"/>
    <p:sldId id="292" r:id="rId19"/>
    <p:sldId id="293" r:id="rId20"/>
    <p:sldId id="295" r:id="rId21"/>
    <p:sldId id="294" r:id="rId22"/>
    <p:sldId id="258" r:id="rId23"/>
    <p:sldId id="29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5" autoAdjust="0"/>
    <p:restoredTop sz="94660"/>
  </p:normalViewPr>
  <p:slideViewPr>
    <p:cSldViewPr snapToGrid="0">
      <p:cViewPr varScale="1">
        <p:scale>
          <a:sx n="78" d="100"/>
          <a:sy n="78" d="100"/>
        </p:scale>
        <p:origin x="2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5D8C6-CA30-4021-89E8-1E8767265B8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A8F0-8B42-40D6-A77F-4567E047D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4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5D8C6-CA30-4021-89E8-1E8767265B8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A8F0-8B42-40D6-A77F-4567E047D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9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5D8C6-CA30-4021-89E8-1E8767265B8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A8F0-8B42-40D6-A77F-4567E047D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0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5D8C6-CA30-4021-89E8-1E8767265B8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A8F0-8B42-40D6-A77F-4567E047D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7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5D8C6-CA30-4021-89E8-1E8767265B8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A8F0-8B42-40D6-A77F-4567E047D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0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5D8C6-CA30-4021-89E8-1E8767265B8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A8F0-8B42-40D6-A77F-4567E047D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7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5D8C6-CA30-4021-89E8-1E8767265B8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A8F0-8B42-40D6-A77F-4567E047D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2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5D8C6-CA30-4021-89E8-1E8767265B8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A8F0-8B42-40D6-A77F-4567E047D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5D8C6-CA30-4021-89E8-1E8767265B8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A8F0-8B42-40D6-A77F-4567E047D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5D8C6-CA30-4021-89E8-1E8767265B8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A8F0-8B42-40D6-A77F-4567E047D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8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5D8C6-CA30-4021-89E8-1E8767265B8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4A8F0-8B42-40D6-A77F-4567E047D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3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5D8C6-CA30-4021-89E8-1E8767265B8F}" type="datetimeFigureOut">
              <a:rPr lang="en-US" smtClean="0"/>
              <a:t>8/15/2020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4A8F0-8B42-40D6-A77F-4567E047D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1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31" y="1167033"/>
            <a:ext cx="6293921" cy="449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00825"/>
      </p:ext>
    </p:extLst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000">
            <a:off x="8728573" y="1126453"/>
            <a:ext cx="2985687" cy="38906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07" y="959021"/>
            <a:ext cx="2921517" cy="4535487"/>
          </a:xfrm>
          <a:prstGeom prst="rect">
            <a:avLst/>
          </a:prstGeom>
        </p:spPr>
      </p:pic>
      <p:pic>
        <p:nvPicPr>
          <p:cNvPr id="1026" name="Picture 2" descr="https://www.victorianvoices.net/bookstore/covers/Chatterbo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0000">
            <a:off x="1114360" y="1203100"/>
            <a:ext cx="285750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9373" y="2967335"/>
            <a:ext cx="1075326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</a:rPr>
              <a:t>Highlights and Chatterbox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innerShdw blurRad="114300">
                  <a:prstClr val="black"/>
                </a:inn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08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60000">
            <a:off x="738404" y="1297491"/>
            <a:ext cx="2703437" cy="38906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84" y="716691"/>
            <a:ext cx="3927162" cy="53644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">
            <a:off x="8802375" y="1171533"/>
            <a:ext cx="2487456" cy="414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872" y="857922"/>
            <a:ext cx="4156273" cy="5256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">
            <a:off x="8871571" y="1689129"/>
            <a:ext cx="2257379" cy="3567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60000">
            <a:off x="1088176" y="1925796"/>
            <a:ext cx="2220885" cy="34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9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000">
            <a:off x="7350016" y="858235"/>
            <a:ext cx="4040300" cy="50667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80000">
            <a:off x="483616" y="706979"/>
            <a:ext cx="4137811" cy="52866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96914" y="2967335"/>
            <a:ext cx="739817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</a:rPr>
              <a:t>Hey Diddle </a:t>
            </a:r>
            <a:r>
              <a:rPr lang="en-US" sz="6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</a:rPr>
              <a:t>Diddle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innerShdw blurRad="114300">
                  <a:prstClr val="black"/>
                </a:inn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995" y="606858"/>
            <a:ext cx="3103605" cy="219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5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60000">
            <a:off x="554109" y="469557"/>
            <a:ext cx="4980512" cy="38553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271" y="653027"/>
            <a:ext cx="4545875" cy="58342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950" y="3991232"/>
            <a:ext cx="2321292" cy="268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953" y="1205863"/>
            <a:ext cx="5567269" cy="42928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">
            <a:off x="9345059" y="1241141"/>
            <a:ext cx="2405165" cy="4950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00000">
            <a:off x="603911" y="1352229"/>
            <a:ext cx="3134689" cy="40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2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27" y="1433383"/>
            <a:ext cx="3694670" cy="37688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20000">
            <a:off x="618739" y="776569"/>
            <a:ext cx="3734337" cy="5331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">
            <a:off x="7679845" y="588294"/>
            <a:ext cx="3743313" cy="57085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61597" y="2967335"/>
            <a:ext cx="666881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</a:rPr>
              <a:t>Run Spot Run!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innerShdw blurRad="114300">
                  <a:prstClr val="black"/>
                </a:inn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1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000">
            <a:off x="8241940" y="817157"/>
            <a:ext cx="3466022" cy="5039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60000">
            <a:off x="603144" y="1030945"/>
            <a:ext cx="3102102" cy="50185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2" y="1248033"/>
            <a:ext cx="5458411" cy="4584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216" y="3188044"/>
            <a:ext cx="2357703" cy="28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80000">
            <a:off x="735746" y="1135014"/>
            <a:ext cx="4639473" cy="5056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000">
            <a:off x="7647423" y="907128"/>
            <a:ext cx="3659241" cy="51360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1016" y="2967335"/>
            <a:ext cx="1070998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</a:rPr>
              <a:t>Let the wild rumpus start!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innerShdw blurRad="114300">
                  <a:prstClr val="black"/>
                </a:inn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36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29" y="565585"/>
            <a:ext cx="1825536" cy="1809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61" y="4016820"/>
            <a:ext cx="3090408" cy="2046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">
            <a:off x="4880582" y="457358"/>
            <a:ext cx="6494906" cy="59239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726" y="539142"/>
            <a:ext cx="1752036" cy="265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9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60000">
            <a:off x="343174" y="1519592"/>
            <a:ext cx="2230868" cy="35076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">
            <a:off x="9001854" y="1296174"/>
            <a:ext cx="2335000" cy="4153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92" y="288771"/>
            <a:ext cx="6512011" cy="5648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2356" y="2967335"/>
            <a:ext cx="884729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</a:rPr>
              <a:t>Once upon a time…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innerShdw blurRad="114300">
                  <a:prstClr val="black"/>
                </a:inn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5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60000">
            <a:off x="447535" y="905379"/>
            <a:ext cx="6967754" cy="4249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09" y="4300151"/>
            <a:ext cx="5286467" cy="21688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915" y="684694"/>
            <a:ext cx="3077202" cy="234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5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189" y="1191490"/>
            <a:ext cx="3122346" cy="42401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">
            <a:off x="7907567" y="822478"/>
            <a:ext cx="3753480" cy="5213039"/>
          </a:xfrm>
          <a:prstGeom prst="rect">
            <a:avLst/>
          </a:prstGeom>
        </p:spPr>
      </p:pic>
      <p:pic>
        <p:nvPicPr>
          <p:cNvPr id="5" name="Picture 2" descr="https://digital.library.upenn.edu/women/williams/rabbit/spring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0000">
            <a:off x="452705" y="1184570"/>
            <a:ext cx="3820371" cy="467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3314" y="2967335"/>
            <a:ext cx="112453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</a:rPr>
              <a:t>If you believe, clap your hands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innerShdw blurRad="114300">
                  <a:prstClr val="black"/>
                </a:inn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37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n on Garth Willia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000">
            <a:off x="7815775" y="629986"/>
            <a:ext cx="3873716" cy="491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9" y="4053017"/>
            <a:ext cx="1831957" cy="2156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584" y="470522"/>
            <a:ext cx="2449191" cy="29149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00000">
            <a:off x="628528" y="726624"/>
            <a:ext cx="3828556" cy="532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102" y="504626"/>
            <a:ext cx="3808377" cy="44279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60000">
            <a:off x="382766" y="299068"/>
            <a:ext cx="3188044" cy="4479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">
            <a:off x="2059113" y="3019832"/>
            <a:ext cx="2402763" cy="3208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000">
            <a:off x="8443924" y="1410241"/>
            <a:ext cx="3045654" cy="484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568" y="1242707"/>
            <a:ext cx="1383459" cy="343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8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941" y="2798785"/>
            <a:ext cx="5520505" cy="38432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60000">
            <a:off x="670423" y="542582"/>
            <a:ext cx="3188978" cy="41356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000">
            <a:off x="8084506" y="329806"/>
            <a:ext cx="3204165" cy="4188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933" y="241965"/>
            <a:ext cx="1999461" cy="23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0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80000">
            <a:off x="8838845" y="1732093"/>
            <a:ext cx="2862682" cy="39507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">
            <a:off x="5207585" y="317424"/>
            <a:ext cx="3608598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">
            <a:off x="2259018" y="3093300"/>
            <a:ext cx="2523655" cy="336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00000">
            <a:off x="421237" y="663407"/>
            <a:ext cx="2484666" cy="342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43" y="227996"/>
            <a:ext cx="9205784" cy="64371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97664" y="2967335"/>
            <a:ext cx="65966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</a:rPr>
              <a:t>Aa is for Apple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innerShdw blurRad="114300">
                  <a:prstClr val="black"/>
                </a:inn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35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">
            <a:off x="4844883" y="411299"/>
            <a:ext cx="6894576" cy="39883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00000">
            <a:off x="807077" y="2217179"/>
            <a:ext cx="3238153" cy="41085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575" y="3248645"/>
            <a:ext cx="3348680" cy="34312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891" y="175686"/>
            <a:ext cx="1583118" cy="25199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788" y="3072865"/>
            <a:ext cx="1921875" cy="239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665" y="2640262"/>
            <a:ext cx="5005039" cy="34763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000">
            <a:off x="8475775" y="899356"/>
            <a:ext cx="3038968" cy="4253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60000">
            <a:off x="487941" y="1194948"/>
            <a:ext cx="2932279" cy="3985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335" y="135002"/>
            <a:ext cx="1903111" cy="263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0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089" y="213439"/>
            <a:ext cx="6739604" cy="41518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60000">
            <a:off x="333635" y="2445678"/>
            <a:ext cx="3823854" cy="37501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000">
            <a:off x="6422312" y="2991100"/>
            <a:ext cx="5223087" cy="31303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8781" y="2967335"/>
            <a:ext cx="118144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Bookman Old Style" panose="02050604050505020204" pitchFamily="18" charset="0"/>
              </a:rPr>
              <a:t>Twirl the dial, pull the tab, lift the flap!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innerShdw blurRad="114300">
                  <a:prstClr val="black"/>
                </a:inn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69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00000">
            <a:off x="699220" y="704336"/>
            <a:ext cx="4510686" cy="5424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972" y="976184"/>
            <a:ext cx="5589483" cy="460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7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420</TotalTime>
  <Words>44</Words>
  <Application>Microsoft Office PowerPoint</Application>
  <PresentationFormat>Widescreen</PresentationFormat>
  <Paragraphs>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Bookman Old Style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GROStaff</dc:creator>
  <cp:lastModifiedBy>GROStaff</cp:lastModifiedBy>
  <cp:revision>93</cp:revision>
  <dcterms:created xsi:type="dcterms:W3CDTF">2020-06-15T15:59:02Z</dcterms:created>
  <dcterms:modified xsi:type="dcterms:W3CDTF">2020-08-15T19:36:07Z</dcterms:modified>
</cp:coreProperties>
</file>